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0" r:id="rId16"/>
    <p:sldId id="274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82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5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97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78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11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07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17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03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CAA8519-1DB5-48BA-88F7-B2AAC8FF019F}" type="datetimeFigureOut">
              <a:rPr lang="sk-SK" smtClean="0"/>
              <a:t>30.11.2017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B56A64-A1BB-458C-9366-4176C96BC0FD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4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spd="slow" advClick="0" advTm="15000">
        <p:circl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stlmace.s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644124"/>
          </a:xfrm>
        </p:spPr>
        <p:txBody>
          <a:bodyPr/>
          <a:lstStyle/>
          <a:p>
            <a:pPr algn="ctr"/>
            <a:r>
              <a:rPr lang="sk-SK" b="1" dirty="0" err="1" smtClean="0"/>
              <a:t>Shanghai</a:t>
            </a:r>
            <a:r>
              <a:rPr lang="sk-SK" b="1" dirty="0" smtClean="0"/>
              <a:t> ARC </a:t>
            </a:r>
            <a:r>
              <a:rPr lang="sk-SK" b="1" dirty="0" err="1" smtClean="0"/>
              <a:t>welding</a:t>
            </a:r>
            <a:r>
              <a:rPr lang="sk-SK" b="1" dirty="0" smtClean="0"/>
              <a:t> cup 2017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/>
          </a:bodyPr>
          <a:lstStyle/>
          <a:p>
            <a:pPr algn="ctr"/>
            <a:r>
              <a:rPr lang="sk-SK" sz="3200" dirty="0" smtClean="0"/>
              <a:t>Stredná odborná škola technická Tlmače </a:t>
            </a:r>
          </a:p>
          <a:p>
            <a:pPr algn="ctr"/>
            <a:r>
              <a:rPr lang="sk-SK" sz="3200" dirty="0" smtClean="0"/>
              <a:t>Centrum </a:t>
            </a:r>
            <a:r>
              <a:rPr lang="sk-SK" sz="3200" dirty="0"/>
              <a:t>odborného vzdelávania pre zváranie a nedeštruktívne technológie </a:t>
            </a:r>
          </a:p>
        </p:txBody>
      </p:sp>
      <p:pic>
        <p:nvPicPr>
          <p:cNvPr id="4" name="Neverending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6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window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3"/>
            <a:ext cx="6119905" cy="458992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1" y="2160493"/>
            <a:ext cx="6311153" cy="473336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1" y="1452282"/>
            <a:ext cx="7339105" cy="55043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63" y="-62753"/>
            <a:ext cx="6586071" cy="49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7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drap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9144000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48" y="-627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06" y="-717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random/>
      </p:transition>
    </mc:Choice>
    <mc:Fallback xmlns=""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-896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84315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730733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/>
              <a:t>Stredná odborná škola technická Tlmače</a:t>
            </a:r>
            <a:br>
              <a:rPr lang="sk-SK" b="1" dirty="0" smtClean="0"/>
            </a:br>
            <a:r>
              <a:rPr lang="sk-SK" b="1" dirty="0"/>
              <a:t>C</a:t>
            </a:r>
            <a:r>
              <a:rPr lang="sk-SK" b="1" dirty="0" smtClean="0"/>
              <a:t>entrum odborného vzdelávania pre zváranie a nedeštruktívne technológie 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97280" y="2017336"/>
            <a:ext cx="10058400" cy="3851758"/>
          </a:xfrm>
        </p:spPr>
        <p:txBody>
          <a:bodyPr>
            <a:normAutofit fontScale="85000" lnSpcReduction="20000"/>
          </a:bodyPr>
          <a:lstStyle/>
          <a:p>
            <a:pPr algn="ctr"/>
            <a:endParaRPr lang="sk-SK" sz="6000" b="1" dirty="0" smtClean="0"/>
          </a:p>
          <a:p>
            <a:pPr algn="ctr"/>
            <a:r>
              <a:rPr lang="sk-SK" sz="6000" b="1" dirty="0" smtClean="0"/>
              <a:t>Tešíme sa na Vás</a:t>
            </a:r>
          </a:p>
          <a:p>
            <a:pPr algn="ctr"/>
            <a:endParaRPr lang="sk-SK" sz="6000" b="1" dirty="0"/>
          </a:p>
          <a:p>
            <a:pPr lvl="8" algn="ctr"/>
            <a:r>
              <a:rPr lang="sk-SK" sz="4300" b="1" dirty="0" smtClean="0"/>
              <a:t>Kontakt: </a:t>
            </a:r>
            <a:r>
              <a:rPr lang="sk-SK" sz="4300" b="1" dirty="0" smtClean="0">
                <a:hlinkClick r:id="rId2"/>
              </a:rPr>
              <a:t>www.sostlmace.sk</a:t>
            </a:r>
            <a:endParaRPr lang="sk-SK" sz="4300" b="1" dirty="0" smtClean="0"/>
          </a:p>
          <a:p>
            <a:pPr algn="ctr"/>
            <a:r>
              <a:rPr lang="sk-SK" sz="4800" b="1" dirty="0" smtClean="0"/>
              <a:t>             Tel:    036 634 1981</a:t>
            </a:r>
          </a:p>
          <a:p>
            <a:pPr algn="ctr"/>
            <a:r>
              <a:rPr lang="sk-SK" sz="4800" b="1" dirty="0" smtClean="0"/>
              <a:t>                        036 634 2335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2710995427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9741" cy="500230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29" y="1497106"/>
            <a:ext cx="7147859" cy="53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38776" cy="632908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4"/>
            <a:ext cx="8319247" cy="623943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2" y="448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8471" cy="629322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627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77"/>
            <a:ext cx="9144000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3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3"/>
            <a:ext cx="9144000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1703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48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7052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a">
  <a:themeElements>
    <a:clrScheme name="Retrospektí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</TotalTime>
  <Words>40</Words>
  <Application>Microsoft Office PowerPoint</Application>
  <PresentationFormat>Širokouhlá</PresentationFormat>
  <Paragraphs>10</Paragraphs>
  <Slides>16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Retrospektíva</vt:lpstr>
      <vt:lpstr>Shanghai ARC welding cup 2017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Stredná odborná škola technická Tlmače Centrum odborného vzdelávania pre zváranie a nedeštruktívne technológie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Shanghai ARC welding cup 2017</dc:title>
  <dc:creator>Ján</dc:creator>
  <cp:lastModifiedBy>Ján</cp:lastModifiedBy>
  <cp:revision>8</cp:revision>
  <dcterms:created xsi:type="dcterms:W3CDTF">2017-11-30T08:21:15Z</dcterms:created>
  <dcterms:modified xsi:type="dcterms:W3CDTF">2017-11-30T10:02:15Z</dcterms:modified>
</cp:coreProperties>
</file>